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9" r:id="rId3"/>
    <p:sldId id="268" r:id="rId4"/>
    <p:sldId id="265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2" autoAdjust="0"/>
    <p:restoredTop sz="94660"/>
  </p:normalViewPr>
  <p:slideViewPr>
    <p:cSldViewPr>
      <p:cViewPr varScale="1">
        <p:scale>
          <a:sx n="84" d="100"/>
          <a:sy n="8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2E08-C71E-4C51-B8C3-01C93E45ECE6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E0DA1D9-2BE8-4468-9DF8-604689E6AD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23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67BD-35A8-4380-9EB7-DE46591C8753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3715B-A809-4F9C-8E62-90086BA88A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79230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F5CF-DBEB-4422-AE42-82417FFD1F66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C1939-8D99-4395-B641-9C559FCCA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63858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213F3-A144-49D7-8FE0-07CBB87B30D5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CFEE-7AE7-4AD6-A095-6E1831227C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66946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287C-9581-46D4-B3F0-1A7604768042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A440F8C-9582-4F0C-B20B-8932C7D927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55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2D65-4EB2-421F-A294-7814AC5313E4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4914C-6BAE-4759-A630-DFEFE23F0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34880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4143-EDD4-4F46-8DF2-1796A9F2D66C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614FC-22DA-4A63-A8EB-A30E9BFBCA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74559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6088-BED3-4E89-8076-124D5AB32575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B2A19-64CD-445E-AF92-06F67F6A8F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84917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E6A1-6BE8-478D-81DF-8F2C9766469C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53F8D-77FA-45A9-AA0A-2CE6E4512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40649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B298-BE33-465C-8FF7-CED8A5E01925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CB9B-AD9F-4004-A7B3-3D014A3FA2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82359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22C6-1ADD-4734-9F2F-73C1820ABB0E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AF2B2E9-B7BA-400B-A937-18C9D8EF84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76647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45C16-0C8C-4C3C-AE5E-809617BE0D8F}" type="datetimeFigureOut">
              <a:rPr lang="ru-RU"/>
              <a:pPr>
                <a:defRPr/>
              </a:pPr>
              <a:t>16.10.2015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E4C3BE50-2075-43ED-B190-3373216EC2BF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11" r:id="rId2"/>
    <p:sldLayoutId id="2147484120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21" r:id="rId9"/>
    <p:sldLayoutId id="2147484117" r:id="rId10"/>
    <p:sldLayoutId id="2147484118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&#1040;&#1084;&#1077;&#1088;&#1080;&#1082;&#1072;&#1085;&#1089;&#1082;&#1080;&#1077;%20&#1080;&#1089;&#1089;&#1083;&#1077;&#1076;&#1086;&#1074;&#1072;&#1090;&#1077;&#1083;&#1080;%20&#1086;&#1073;&#1085;&#1072;&#1088;&#1091;&#1078;&#1080;&#1083;&#1080;%20&#1077;&#1097;&#1077;%20&#1086;&#1076;&#1080;&#1085;%20&#1084;&#1077;&#1093;&#1072;&#1085;&#1080;&#1079;&#1084;%20&#1074;&#1086;&#1079;&#1076;&#1077;&#1081;&#1089;&#1090;&#1074;&#1080;&#1103;%20&#1095;&#1077;&#1083;&#1086;&#1074;&#1077;&#1082;&#1072;%20&#1085;&#1072;%20&#1086;&#1082;&#1088;&#1091;&#1078;&#1072;&#1102;&#1097;&#1091;&#1102;%20&#1089;&#1088;&#1077;&#1076;&#1091;.docx" TargetMode="External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&#1057;&#1085;&#1077;&#1075;&#1072;%20&#1050;&#1080;&#1083;&#1080;&#1084;&#1072;&#1085;&#1076;&#1078;&#1072;&#1088;&#1086;%20&#1089;&#1086;&#1081;&#1076;&#1091;&#1090;%20&#1095;&#1077;&#1088;&#1077;&#1079;%2025%20&#1083;&#1077;&#1090;.docx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488831" cy="2172539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Проблемы экологии окружающей среды</a:t>
            </a:r>
            <a:endParaRPr lang="ru-RU" dirty="0"/>
          </a:p>
        </p:txBody>
      </p:sp>
      <p:sp>
        <p:nvSpPr>
          <p:cNvPr id="5123" name="Rectangle 8"/>
          <p:cNvSpPr>
            <a:spLocks noGrp="1"/>
          </p:cNvSpPr>
          <p:nvPr>
            <p:ph type="body" idx="4294967295"/>
          </p:nvPr>
        </p:nvSpPr>
        <p:spPr>
          <a:xfrm>
            <a:off x="5076825" y="3933825"/>
            <a:ext cx="2663825" cy="4964113"/>
          </a:xfrm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Зверкова Е. Г.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Крисько М.И.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5076825" y="2997200"/>
            <a:ext cx="3240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Классный час</a:t>
            </a:r>
          </a:p>
          <a:p>
            <a:pPr eaLnBrk="1" hangingPunct="1"/>
            <a:r>
              <a:rPr lang="ru-RU" altLang="ru-RU" sz="3200"/>
              <a:t>      8 класс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6"/>
          <p:cNvSpPr>
            <a:spLocks noGrp="1"/>
          </p:cNvSpPr>
          <p:nvPr>
            <p:ph sz="quarter" idx="4"/>
          </p:nvPr>
        </p:nvSpPr>
        <p:spPr>
          <a:xfrm>
            <a:off x="395288" y="836613"/>
            <a:ext cx="6192837" cy="48958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altLang="ru-RU" sz="2800" b="1" smtClean="0"/>
              <a:t>Глобальными проблемами называют проблемы, которые охватывают весь мир, всё человечество, создают угрозу для его настоящего и будущего и  требуют для своего решения объединённых усилий, совместных действий всех государств и народов.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6147" name="Picture 6" descr="C:\Users\User\Desktop\ш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0438"/>
            <a:ext cx="30972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2090738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Основные глобальные экологические проблемы: 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Содержимое 4"/>
          <p:cNvSpPr>
            <a:spLocks noGrp="1"/>
          </p:cNvSpPr>
          <p:nvPr>
            <p:ph sz="quarter" idx="2"/>
          </p:nvPr>
        </p:nvSpPr>
        <p:spPr>
          <a:xfrm>
            <a:off x="250825" y="1844675"/>
            <a:ext cx="4040188" cy="3846513"/>
          </a:xfrm>
        </p:spPr>
        <p:txBody>
          <a:bodyPr/>
          <a:lstStyle/>
          <a:p>
            <a:r>
              <a:rPr lang="ru-RU" altLang="ru-RU" sz="3200" b="1" smtClean="0"/>
              <a:t>1.Загрязнение воздуха, воды, почвы.  Изменение  климата.</a:t>
            </a:r>
            <a:br>
              <a:rPr lang="ru-RU" altLang="ru-RU" sz="3200" b="1" smtClean="0"/>
            </a:br>
            <a:r>
              <a:rPr lang="ru-RU" altLang="ru-RU" sz="3200" b="1" smtClean="0"/>
              <a:t>2. Сокращение лесов, видов животных.</a:t>
            </a:r>
          </a:p>
        </p:txBody>
      </p:sp>
      <p:pic>
        <p:nvPicPr>
          <p:cNvPr id="7172" name="Picture 3" descr="E:\экология\63027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20938"/>
            <a:ext cx="4429125" cy="332105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428625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Изменение климата.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1500" y="857250"/>
            <a:ext cx="4040188" cy="38449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Изменение климата затронет интересы всех жителей планеты. Потепление всего на 2-3 градуса приведёт к обильному таянию ледников, подъему  уровня мирового океана и в связи с этим затоплению больших территорий суши. Это потребует не только строительства защитных сооружений, но и переселения целых народов, что может вызвать социальные потрясения. Большой проблемой этого плана явится влияние изменения климата на здоровье человека, и, прежде всего, необходимость адаптации его к новым климатическим условиям. Причем это может продолжаться в течение длительного периода.</a:t>
            </a:r>
          </a:p>
        </p:txBody>
      </p:sp>
      <p:pic>
        <p:nvPicPr>
          <p:cNvPr id="8196" name="Picture 2" descr="E:\экология\08b5697d10558e15db3067f08163167a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34559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E:\экология\pic2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95775"/>
            <a:ext cx="32845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8643938" y="6500813"/>
            <a:ext cx="500062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9" name="Picture 8" descr="C:\Users\User\Desktop\потоп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4281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644650"/>
          </a:xfrm>
        </p:spPr>
        <p:txBody>
          <a:bodyPr/>
          <a:lstStyle/>
          <a:p>
            <a:r>
              <a:rPr lang="ru-RU" altLang="ru-RU" smtClean="0"/>
              <a:t>В чём же причины изменения климата на нашей планете? </a:t>
            </a:r>
          </a:p>
        </p:txBody>
      </p:sp>
      <p:pic>
        <p:nvPicPr>
          <p:cNvPr id="9219" name="Picture 2" descr="E:\экология\41a0059c2b78eb3d40dabee4efa55f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3571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E:\экология\mazda_cx-7_1237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4905375"/>
            <a:ext cx="39274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User\Desktop\ле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492375"/>
            <a:ext cx="32289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C:\Users\User\Desktop\заво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128963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User\Desktop\солнц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2286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2954337"/>
          </a:xfrm>
        </p:spPr>
        <p:txBody>
          <a:bodyPr/>
          <a:lstStyle/>
          <a:p>
            <a:r>
              <a:rPr lang="ru-RU" altLang="ru-RU" smtClean="0"/>
              <a:t>Каким образом можно решить проблему изменения климата на нашей планете?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0243" name="Picture 2" descr="C:\Users\User\Desktop\клим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43926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4"/>
          <p:cNvSpPr>
            <a:spLocks noGrp="1"/>
          </p:cNvSpPr>
          <p:nvPr>
            <p:ph sz="quarter" idx="2"/>
          </p:nvPr>
        </p:nvSpPr>
        <p:spPr>
          <a:xfrm>
            <a:off x="468313" y="1052513"/>
            <a:ext cx="4186237" cy="58054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Земля родная, как прекрасны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 Твои луга, твои леса!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 Как велики и необъятны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Твои бескрайние поля.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Весеннее ручьев журчанье,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Ночное пенье соловья,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И шелест листьев утром ранним —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Все это - родина моя!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 Не перестану любоваться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 Цветеньем вишни за окном,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 Дождю и снегу удивляться,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 Плакучей иве над прудом.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О, сколько радости и света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Земля в подарок нам дала.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 В металл теперь она одета,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Но все ж для всех она мила!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Не заменить природы звуки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400" b="1" smtClean="0"/>
              <a:t>Машинам сложным и простым.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 </a:t>
            </a:r>
          </a:p>
          <a:p>
            <a:endParaRPr lang="ru-RU" altLang="ru-RU" smtClean="0"/>
          </a:p>
        </p:txBody>
      </p:sp>
      <p:pic>
        <p:nvPicPr>
          <p:cNvPr id="11267" name="Picture 2" descr="C:\Users\User\Desktop\прр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375"/>
            <a:ext cx="51435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650" y="1052513"/>
            <a:ext cx="8229600" cy="1728787"/>
          </a:xfrm>
        </p:spPr>
        <p:txBody>
          <a:bodyPr/>
          <a:lstStyle/>
          <a:p>
            <a:r>
              <a:rPr lang="ru-RU" altLang="ru-RU" sz="4400" b="1" smtClean="0"/>
              <a:t>Оставим Землю нашим внукам </a:t>
            </a:r>
            <a:br>
              <a:rPr lang="ru-RU" altLang="ru-RU" sz="4400" b="1" smtClean="0"/>
            </a:br>
            <a:r>
              <a:rPr lang="ru-RU" altLang="ru-RU" sz="4400" b="1" smtClean="0"/>
              <a:t>Ее природу сохраним!</a:t>
            </a:r>
            <a:r>
              <a:rPr lang="ru-RU" altLang="ru-RU" sz="5400" b="1" smtClean="0"/>
              <a:t/>
            </a:r>
            <a:br>
              <a:rPr lang="ru-RU" altLang="ru-RU" sz="5400" b="1" smtClean="0"/>
            </a:br>
            <a:endParaRPr lang="ru-RU" altLang="ru-RU" smtClean="0"/>
          </a:p>
        </p:txBody>
      </p:sp>
      <p:pic>
        <p:nvPicPr>
          <p:cNvPr id="12291" name="Picture 2" descr="C:\Users\User\Desktop\шар у ре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593012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272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Поток</vt:lpstr>
      <vt:lpstr> Проблемы экологии окружающей среды</vt:lpstr>
      <vt:lpstr>Презентация PowerPoint</vt:lpstr>
      <vt:lpstr>                                                                  Основные глобальные экологические проблемы:  </vt:lpstr>
      <vt:lpstr>Изменение климата.</vt:lpstr>
      <vt:lpstr>В чём же причины изменения климата на нашей планете? </vt:lpstr>
      <vt:lpstr>Каким образом можно решить проблему изменения климата на нашей планете? </vt:lpstr>
      <vt:lpstr>Презентация PowerPoint</vt:lpstr>
      <vt:lpstr>Оставим Землю нашим внукам  Ее природу сохраним!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Пользователь Windows</cp:lastModifiedBy>
  <cp:revision>73</cp:revision>
  <dcterms:created xsi:type="dcterms:W3CDTF">2007-12-22T17:16:55Z</dcterms:created>
  <dcterms:modified xsi:type="dcterms:W3CDTF">2015-10-16T01:12:25Z</dcterms:modified>
</cp:coreProperties>
</file>